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DB2895-ED02-43CF-9E1C-959E5F9255ED}" type="datetimeFigureOut">
              <a:rPr lang="ko-KR" altLang="en-US" smtClean="0"/>
              <a:t>2014-11-07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6956DA-06E7-42D2-8C04-066C4FCE31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3573016"/>
            <a:ext cx="7867600" cy="1828800"/>
          </a:xfrm>
        </p:spPr>
        <p:txBody>
          <a:bodyPr/>
          <a:lstStyle/>
          <a:p>
            <a:r>
              <a:rPr lang="en-US" altLang="ko-KR" dirty="0" smtClean="0"/>
              <a:t>Technocracy (1997-2013)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Jack Szymanski, Alex Lee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074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Five year terms</a:t>
            </a:r>
          </a:p>
          <a:p>
            <a:r>
              <a:rPr lang="en-US" altLang="ko-KR" dirty="0" smtClean="0"/>
              <a:t>Authoritarian/coercive</a:t>
            </a:r>
          </a:p>
          <a:p>
            <a:r>
              <a:rPr lang="en-US" altLang="ko-KR" dirty="0" smtClean="0"/>
              <a:t>Unitary</a:t>
            </a:r>
          </a:p>
          <a:p>
            <a:r>
              <a:rPr lang="en-US" altLang="ko-KR" dirty="0" smtClean="0"/>
              <a:t>One party system (communist party)</a:t>
            </a:r>
          </a:p>
          <a:p>
            <a:r>
              <a:rPr lang="en-US" altLang="ko-KR" dirty="0" smtClean="0"/>
              <a:t>High autonomy</a:t>
            </a:r>
          </a:p>
          <a:p>
            <a:r>
              <a:rPr lang="en-US" altLang="ko-KR" dirty="0" smtClean="0"/>
              <a:t>Low Accountability </a:t>
            </a:r>
            <a:endParaRPr lang="ko-KR" altLang="en-US" dirty="0" smtClean="0"/>
          </a:p>
          <a:p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284" y="3861048"/>
            <a:ext cx="4152164" cy="278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19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Economy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Mixed economy (more privatization)</a:t>
            </a:r>
          </a:p>
          <a:p>
            <a:r>
              <a:rPr lang="en-US" altLang="ko-KR" dirty="0" smtClean="0"/>
              <a:t>Industrial</a:t>
            </a:r>
          </a:p>
          <a:p>
            <a:r>
              <a:rPr lang="en-US" altLang="ko-KR" dirty="0" err="1" smtClean="0"/>
              <a:t>Rentier</a:t>
            </a:r>
            <a:r>
              <a:rPr lang="en-US" altLang="ko-KR" dirty="0" smtClean="0"/>
              <a:t> state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12976"/>
            <a:ext cx="5497578" cy="330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3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Leader: Jiang Zemin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89099" y="2132856"/>
            <a:ext cx="8153400" cy="4495800"/>
          </a:xfrm>
        </p:spPr>
        <p:txBody>
          <a:bodyPr/>
          <a:lstStyle/>
          <a:p>
            <a:r>
              <a:rPr lang="en-US" altLang="ko-KR" dirty="0" smtClean="0"/>
              <a:t>Engineer</a:t>
            </a:r>
          </a:p>
          <a:p>
            <a:r>
              <a:rPr lang="en-US" altLang="ko-KR" dirty="0" smtClean="0"/>
              <a:t>Communist</a:t>
            </a:r>
          </a:p>
          <a:p>
            <a:r>
              <a:rPr lang="en-US" altLang="ko-KR" dirty="0" smtClean="0"/>
              <a:t>Authoritarian</a:t>
            </a:r>
          </a:p>
          <a:p>
            <a:r>
              <a:rPr lang="en-US" altLang="ko-KR" dirty="0" smtClean="0"/>
              <a:t>Coercive</a:t>
            </a:r>
          </a:p>
          <a:p>
            <a:r>
              <a:rPr lang="en-US" altLang="ko-KR" dirty="0" smtClean="0"/>
              <a:t>Liberal</a:t>
            </a:r>
          </a:p>
          <a:p>
            <a:r>
              <a:rPr lang="en-US" altLang="ko-KR" dirty="0" smtClean="0"/>
              <a:t>Ideological</a:t>
            </a:r>
          </a:p>
          <a:p>
            <a:r>
              <a:rPr lang="en-US" altLang="ko-KR" dirty="0" smtClean="0"/>
              <a:t>Traditional and Legal-Rational Legitimacy </a:t>
            </a:r>
            <a:endParaRPr lang="ko-KR" altLang="en-US" dirty="0"/>
          </a:p>
        </p:txBody>
      </p:sp>
      <p:pic>
        <p:nvPicPr>
          <p:cNvPr id="2050" name="Picture 2" descr="http://i.telegraph.co.uk/multimedia/archive/00646/news-graphics-2007-_64619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2286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88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Leader: Hu Jintao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77888" y="2276872"/>
            <a:ext cx="8153400" cy="4495800"/>
          </a:xfrm>
        </p:spPr>
        <p:txBody>
          <a:bodyPr/>
          <a:lstStyle/>
          <a:p>
            <a:r>
              <a:rPr lang="en-US" altLang="ko-KR" dirty="0" smtClean="0"/>
              <a:t>Engineer</a:t>
            </a:r>
          </a:p>
          <a:p>
            <a:r>
              <a:rPr lang="en-US" altLang="ko-KR" dirty="0" smtClean="0"/>
              <a:t>Communist</a:t>
            </a:r>
          </a:p>
          <a:p>
            <a:r>
              <a:rPr lang="en-US" altLang="ko-KR" dirty="0" smtClean="0"/>
              <a:t>Authoritarian</a:t>
            </a:r>
          </a:p>
          <a:p>
            <a:r>
              <a:rPr lang="en-US" altLang="ko-KR" dirty="0" smtClean="0"/>
              <a:t>Coercive</a:t>
            </a:r>
          </a:p>
          <a:p>
            <a:r>
              <a:rPr lang="en-US" altLang="ko-KR" dirty="0" smtClean="0"/>
              <a:t>Conservative</a:t>
            </a:r>
            <a:endParaRPr lang="en-US" altLang="ko-KR" dirty="0" smtClean="0"/>
          </a:p>
          <a:p>
            <a:r>
              <a:rPr lang="en-US" altLang="ko-KR" dirty="0" smtClean="0"/>
              <a:t>Pragmatic</a:t>
            </a:r>
          </a:p>
          <a:p>
            <a:r>
              <a:rPr lang="en-US" altLang="ko-KR" dirty="0" smtClean="0"/>
              <a:t>Traditional and Legal-Rational Legitimacy </a:t>
            </a:r>
            <a:endParaRPr lang="ko-KR" altLang="en-US" dirty="0" smtClean="0"/>
          </a:p>
          <a:p>
            <a:endParaRPr lang="ko-KR" altLang="en-US" dirty="0"/>
          </a:p>
        </p:txBody>
      </p:sp>
      <p:pic>
        <p:nvPicPr>
          <p:cNvPr id="1026" name="Picture 2" descr="http://toptenfamous.com/wp-content/uploads/2012/04/hu-jint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344" y="1628800"/>
            <a:ext cx="4785048" cy="358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54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Three Represents:</a:t>
            </a:r>
          </a:p>
          <a:p>
            <a:pPr lvl="1"/>
            <a:r>
              <a:rPr lang="en-US" altLang="ko-KR" dirty="0" smtClean="0"/>
              <a:t>Economic Development</a:t>
            </a:r>
          </a:p>
          <a:p>
            <a:pPr lvl="1"/>
            <a:r>
              <a:rPr lang="en-US" altLang="ko-KR" dirty="0" smtClean="0"/>
              <a:t>Cultural Richness</a:t>
            </a:r>
          </a:p>
          <a:p>
            <a:pPr lvl="1"/>
            <a:r>
              <a:rPr lang="en-US" altLang="ko-KR" dirty="0" smtClean="0"/>
              <a:t>Political Consensus</a:t>
            </a:r>
          </a:p>
          <a:p>
            <a:r>
              <a:rPr lang="en-US" altLang="ko-KR" dirty="0" smtClean="0"/>
              <a:t>Non-Ideological Pragmatism</a:t>
            </a:r>
          </a:p>
          <a:p>
            <a:pPr lvl="1"/>
            <a:r>
              <a:rPr lang="en-US" altLang="ko-KR" dirty="0" smtClean="0"/>
              <a:t>Social Stability</a:t>
            </a:r>
            <a:r>
              <a:rPr lang="en-US" altLang="ko-KR" dirty="0" smtClean="0">
                <a:sym typeface="Wingdings" panose="05000000000000000000" pitchFamily="2" charset="2"/>
              </a:rPr>
              <a:t> Economic Development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Morality: “Eight Honors and Eight Shames”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68848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90</Words>
  <Application>Microsoft Office PowerPoint</Application>
  <PresentationFormat>화면 슬라이드 쇼(4:3)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가을</vt:lpstr>
      <vt:lpstr>Technocracy (1997-2013)</vt:lpstr>
      <vt:lpstr>Regime</vt:lpstr>
      <vt:lpstr>Economy</vt:lpstr>
      <vt:lpstr>Leader: Jiang Zemin</vt:lpstr>
      <vt:lpstr>Leader: Hu Jintao</vt:lpstr>
      <vt:lpstr>Ideology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Technocracy (1997-2013)</dc:title>
  <dc:creator>이현웅</dc:creator>
  <cp:lastModifiedBy>이현웅</cp:lastModifiedBy>
  <cp:revision>2</cp:revision>
  <dcterms:created xsi:type="dcterms:W3CDTF">2014-11-06T23:55:12Z</dcterms:created>
  <dcterms:modified xsi:type="dcterms:W3CDTF">2014-11-07T00:13:08Z</dcterms:modified>
</cp:coreProperties>
</file>