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F5E75C1-E153-4A67-9677-7199AD8F0948}" type="datetimeFigureOut">
              <a:rPr lang="ko-KR" altLang="en-US" smtClean="0"/>
              <a:t>2014-11-03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387DEC3-CCC1-4AB4-8365-7A9EAB49C8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chinaguide.com/intro/history/qing.htm" TargetMode="External"/><Relationship Id="rId7" Type="http://schemas.openxmlformats.org/officeDocument/2006/relationships/hyperlink" Target="http://www.chinahighlights.com/travelguide/china-history/the-qing-dynasty.htm" TargetMode="External"/><Relationship Id="rId2" Type="http://schemas.openxmlformats.org/officeDocument/2006/relationships/hyperlink" Target="http://www.chinaknowledge.de/History/Qing/qing-ev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highlights.com/travelguide/china-history/emperor-kangxi.htm" TargetMode="External"/><Relationship Id="rId5" Type="http://schemas.openxmlformats.org/officeDocument/2006/relationships/hyperlink" Target="http://www.chinaknowledge.de/History/Qing/qing-religion.html" TargetMode="External"/><Relationship Id="rId4" Type="http://schemas.openxmlformats.org/officeDocument/2006/relationships/hyperlink" Target="http://history.cultural-china.com/en/183History842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Qing Dynasty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Alex and Jack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811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Regime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Mandate of Heaven</a:t>
            </a:r>
          </a:p>
          <a:p>
            <a:r>
              <a:rPr lang="en-US" altLang="ko-KR" dirty="0" smtClean="0"/>
              <a:t>Absolute monarchy</a:t>
            </a:r>
          </a:p>
          <a:p>
            <a:r>
              <a:rPr lang="en-US" altLang="ko-KR" dirty="0" smtClean="0"/>
              <a:t>Traditional legitimacy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99" y="3501008"/>
            <a:ext cx="403244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Economy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Command &amp; restricted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2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Emperor Kangxi (1661-1772)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Unification of China</a:t>
            </a:r>
          </a:p>
          <a:p>
            <a:r>
              <a:rPr lang="en-US" altLang="ko-KR" dirty="0" smtClean="0"/>
              <a:t>Suppression of rebellion</a:t>
            </a:r>
          </a:p>
          <a:p>
            <a:r>
              <a:rPr lang="en-US" altLang="ko-KR" dirty="0" smtClean="0"/>
              <a:t>Creation of Dictionary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6405"/>
            <a:ext cx="3312368" cy="474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0323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Emperor Qianlong (</a:t>
            </a:r>
            <a:r>
              <a:rPr lang="en-US" altLang="zh-CN" dirty="0" smtClean="0"/>
              <a:t>1735-  1796)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Prosperity</a:t>
            </a:r>
          </a:p>
          <a:p>
            <a:r>
              <a:rPr lang="en-US" altLang="ko-KR" dirty="0" smtClean="0"/>
              <a:t>Suppression of Rebellion</a:t>
            </a:r>
          </a:p>
        </p:txBody>
      </p:sp>
      <p:pic>
        <p:nvPicPr>
          <p:cNvPr id="4" name="Picture 2" descr="http://upload.wikimedia.org/wikipedia/commons/5/59/Portrait_of_the_Qianlong_Emperor_in_Court_Dres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52839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34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Ideology (foreign)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Expansion in Asia</a:t>
            </a:r>
          </a:p>
          <a:p>
            <a:r>
              <a:rPr lang="en-US" altLang="ko-KR" dirty="0" smtClean="0"/>
              <a:t>Isolationism from the West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57959"/>
            <a:ext cx="4968552" cy="396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6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Ideology (domestic)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Confucianism</a:t>
            </a:r>
            <a:endParaRPr lang="ko-KR" altLang="en-US" dirty="0"/>
          </a:p>
        </p:txBody>
      </p:sp>
      <p:pic>
        <p:nvPicPr>
          <p:cNvPr id="4098" name="Picture 2" descr="http://ts1.mm.bing.net/th?id=HN.608033589815607317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9854"/>
            <a:ext cx="3346167" cy="41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3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Bibliography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www.chinaknowledge.de/History/Qing/qing-event.html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www.travelchinaguide.com/intro/history/qing.htm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history.cultural-china.com/en/183History8427.html</a:t>
            </a:r>
            <a:endParaRPr lang="en-US" altLang="ko-KR" dirty="0" smtClean="0"/>
          </a:p>
          <a:p>
            <a:r>
              <a:rPr lang="en-US" altLang="ko-KR" dirty="0">
                <a:hlinkClick r:id="rId5"/>
              </a:rPr>
              <a:t>http://</a:t>
            </a:r>
            <a:r>
              <a:rPr lang="en-US" altLang="ko-KR" dirty="0" smtClean="0">
                <a:hlinkClick r:id="rId5"/>
              </a:rPr>
              <a:t>www.chinaknowledge.de/History/Qing/qing-religion.html</a:t>
            </a:r>
            <a:endParaRPr lang="en-US" altLang="ko-KR" dirty="0" smtClean="0"/>
          </a:p>
          <a:p>
            <a:r>
              <a:rPr lang="en-US" altLang="ko-KR" dirty="0">
                <a:hlinkClick r:id="rId6"/>
              </a:rPr>
              <a:t>http://</a:t>
            </a:r>
            <a:r>
              <a:rPr lang="en-US" altLang="ko-KR" dirty="0" smtClean="0">
                <a:hlinkClick r:id="rId6"/>
              </a:rPr>
              <a:t>www.chinahighlights.com/travelguide/china-history/emperor-kangxi.htm</a:t>
            </a:r>
            <a:endParaRPr lang="en-US" altLang="ko-KR" dirty="0" smtClean="0"/>
          </a:p>
          <a:p>
            <a:r>
              <a:rPr lang="en-US" altLang="ko-KR" dirty="0" smtClean="0">
                <a:hlinkClick r:id="rId7"/>
              </a:rPr>
              <a:t>http</a:t>
            </a:r>
            <a:r>
              <a:rPr lang="en-US" altLang="ko-KR" dirty="0">
                <a:hlinkClick r:id="rId7"/>
              </a:rPr>
              <a:t>://</a:t>
            </a:r>
            <a:r>
              <a:rPr lang="en-US" altLang="ko-KR" dirty="0" smtClean="0">
                <a:hlinkClick r:id="rId7"/>
              </a:rPr>
              <a:t>www.chinahighlights.com/travelguide/china-history/the-qing-dynasty.htm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98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85</TotalTime>
  <Words>76</Words>
  <Application>Microsoft Office PowerPoint</Application>
  <PresentationFormat>화면 슬라이드 쇼(4:3)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보자기</vt:lpstr>
      <vt:lpstr>Qing Dynasty</vt:lpstr>
      <vt:lpstr>Regime</vt:lpstr>
      <vt:lpstr>Economy</vt:lpstr>
      <vt:lpstr>Emperor Kangxi (1661-1772)</vt:lpstr>
      <vt:lpstr>Emperor Qianlong (1735-  1796)</vt:lpstr>
      <vt:lpstr>Ideology (foreign)</vt:lpstr>
      <vt:lpstr>Ideology (domestic)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 Dynasty</dc:title>
  <dc:creator>이현웅</dc:creator>
  <cp:lastModifiedBy>이현웅</cp:lastModifiedBy>
  <cp:revision>7</cp:revision>
  <dcterms:created xsi:type="dcterms:W3CDTF">2014-11-02T14:56:22Z</dcterms:created>
  <dcterms:modified xsi:type="dcterms:W3CDTF">2014-11-03T00:08:07Z</dcterms:modified>
</cp:coreProperties>
</file>