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876"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11/10/2014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11/10/2014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11/10/2014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conomist.com/news/leaders/21577070-vision-chinas-new-president-should-serve-his-people-not-nationalist-state-xi-jinping" TargetMode="External"/><Relationship Id="rId2" Type="http://schemas.openxmlformats.org/officeDocument/2006/relationships/hyperlink" Target="http://www.huffingtonpost.com/nathan-gardels/xi-jinping-confucianism_b_5897680.html" TargetMode="External"/><Relationship Id="rId1" Type="http://schemas.openxmlformats.org/officeDocument/2006/relationships/slideLayout" Target="../slideLayouts/slideLayout2.xml"/><Relationship Id="rId4" Type="http://schemas.openxmlformats.org/officeDocument/2006/relationships/hyperlink" Target="http://thediplomat.com/2014/03/is-xi-jinping-a-reform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President Xi (2013-</a:t>
            </a:r>
            <a:r>
              <a:rPr lang="en-US" sz="4800" dirty="0" smtClean="0"/>
              <a:t>present</a:t>
            </a:r>
            <a:r>
              <a:rPr lang="en-US" dirty="0" smtClean="0"/>
              <a:t>)</a:t>
            </a:r>
            <a:endParaRPr lang="en-US" dirty="0"/>
          </a:p>
        </p:txBody>
      </p:sp>
      <p:sp>
        <p:nvSpPr>
          <p:cNvPr id="3" name="Subtitle 2"/>
          <p:cNvSpPr>
            <a:spLocks noGrp="1"/>
          </p:cNvSpPr>
          <p:nvPr>
            <p:ph type="subTitle" idx="1"/>
          </p:nvPr>
        </p:nvSpPr>
        <p:spPr/>
        <p:txBody>
          <a:bodyPr/>
          <a:lstStyle/>
          <a:p>
            <a:r>
              <a:rPr lang="en-US" dirty="0" smtClean="0"/>
              <a:t>Jack Szymanski, Alex Lee</a:t>
            </a:r>
            <a:endParaRPr lang="en-US" dirty="0"/>
          </a:p>
        </p:txBody>
      </p:sp>
    </p:spTree>
    <p:extLst>
      <p:ext uri="{BB962C8B-B14F-4D97-AF65-F5344CB8AC3E}">
        <p14:creationId xmlns:p14="http://schemas.microsoft.com/office/powerpoint/2010/main" val="76032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a:t>
            </a:r>
            <a:endParaRPr lang="en-US" dirty="0"/>
          </a:p>
        </p:txBody>
      </p:sp>
      <p:sp>
        <p:nvSpPr>
          <p:cNvPr id="3" name="Content Placeholder 2"/>
          <p:cNvSpPr>
            <a:spLocks noGrp="1"/>
          </p:cNvSpPr>
          <p:nvPr>
            <p:ph idx="1"/>
          </p:nvPr>
        </p:nvSpPr>
        <p:spPr/>
        <p:txBody>
          <a:bodyPr/>
          <a:lstStyle/>
          <a:p>
            <a:r>
              <a:rPr lang="en-US" dirty="0" smtClean="0"/>
              <a:t>Authoritarian</a:t>
            </a:r>
            <a:endParaRPr lang="en-US" dirty="0"/>
          </a:p>
          <a:p>
            <a:r>
              <a:rPr lang="en-US" dirty="0" smtClean="0"/>
              <a:t>Unitary</a:t>
            </a:r>
            <a:endParaRPr lang="en-US" dirty="0"/>
          </a:p>
          <a:p>
            <a:r>
              <a:rPr lang="en-US" dirty="0" smtClean="0"/>
              <a:t>Communism</a:t>
            </a:r>
            <a:endParaRPr lang="en-US" dirty="0"/>
          </a:p>
          <a:p>
            <a:r>
              <a:rPr lang="en-US" dirty="0"/>
              <a:t>C</a:t>
            </a:r>
            <a:r>
              <a:rPr lang="en-US" dirty="0" smtClean="0"/>
              <a:t>oercive</a:t>
            </a:r>
            <a:endParaRPr lang="en-US" dirty="0"/>
          </a:p>
          <a:p>
            <a:r>
              <a:rPr lang="en-US" dirty="0" smtClean="0"/>
              <a:t>High </a:t>
            </a:r>
            <a:r>
              <a:rPr lang="en-US" dirty="0"/>
              <a:t>autonomy</a:t>
            </a:r>
          </a:p>
          <a:p>
            <a:r>
              <a:rPr lang="en-US" dirty="0" smtClean="0"/>
              <a:t>Some </a:t>
            </a:r>
            <a:r>
              <a:rPr lang="en-US" dirty="0"/>
              <a:t>accountability</a:t>
            </a:r>
          </a:p>
        </p:txBody>
      </p:sp>
      <p:pic>
        <p:nvPicPr>
          <p:cNvPr id="6" name="Picture 5"/>
          <p:cNvPicPr>
            <a:picLocks noChangeAspect="1"/>
          </p:cNvPicPr>
          <p:nvPr/>
        </p:nvPicPr>
        <p:blipFill>
          <a:blip r:embed="rId2"/>
          <a:stretch>
            <a:fillRect/>
          </a:stretch>
        </p:blipFill>
        <p:spPr>
          <a:xfrm>
            <a:off x="5095875" y="2235521"/>
            <a:ext cx="5891124" cy="3982399"/>
          </a:xfrm>
          <a:prstGeom prst="rect">
            <a:avLst/>
          </a:prstGeom>
        </p:spPr>
      </p:pic>
    </p:spTree>
    <p:extLst>
      <p:ext uri="{BB962C8B-B14F-4D97-AF65-F5344CB8AC3E}">
        <p14:creationId xmlns:p14="http://schemas.microsoft.com/office/powerpoint/2010/main" val="383991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r>
              <a:rPr lang="en-US" dirty="0" smtClean="0"/>
              <a:t>Mixed </a:t>
            </a:r>
            <a:r>
              <a:rPr lang="en-US" dirty="0"/>
              <a:t>economy</a:t>
            </a:r>
          </a:p>
          <a:p>
            <a:r>
              <a:rPr lang="en-US" dirty="0"/>
              <a:t>I</a:t>
            </a:r>
            <a:r>
              <a:rPr lang="en-US" dirty="0" smtClean="0"/>
              <a:t>ndustrial</a:t>
            </a:r>
            <a:endParaRPr lang="en-US" dirty="0"/>
          </a:p>
        </p:txBody>
      </p:sp>
      <p:pic>
        <p:nvPicPr>
          <p:cNvPr id="4" name="Picture 3"/>
          <p:cNvPicPr>
            <a:picLocks noChangeAspect="1"/>
          </p:cNvPicPr>
          <p:nvPr/>
        </p:nvPicPr>
        <p:blipFill>
          <a:blip r:embed="rId2"/>
          <a:stretch>
            <a:fillRect/>
          </a:stretch>
        </p:blipFill>
        <p:spPr>
          <a:xfrm>
            <a:off x="3755572" y="2209255"/>
            <a:ext cx="8017329" cy="4008665"/>
          </a:xfrm>
          <a:prstGeom prst="rect">
            <a:avLst/>
          </a:prstGeom>
        </p:spPr>
      </p:pic>
    </p:spTree>
    <p:extLst>
      <p:ext uri="{BB962C8B-B14F-4D97-AF65-F5344CB8AC3E}">
        <p14:creationId xmlns:p14="http://schemas.microsoft.com/office/powerpoint/2010/main" val="368814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Xi </a:t>
            </a:r>
            <a:r>
              <a:rPr lang="en-US" dirty="0" err="1" smtClean="0"/>
              <a:t>Jingping</a:t>
            </a:r>
            <a:endParaRPr lang="en-US" dirty="0"/>
          </a:p>
        </p:txBody>
      </p:sp>
      <p:sp>
        <p:nvSpPr>
          <p:cNvPr id="3" name="Content Placeholder 2"/>
          <p:cNvSpPr>
            <a:spLocks noGrp="1"/>
          </p:cNvSpPr>
          <p:nvPr>
            <p:ph idx="1"/>
          </p:nvPr>
        </p:nvSpPr>
        <p:spPr/>
        <p:txBody>
          <a:bodyPr/>
          <a:lstStyle/>
          <a:p>
            <a:r>
              <a:rPr lang="en-US" dirty="0" smtClean="0"/>
              <a:t>Technocrat</a:t>
            </a:r>
            <a:r>
              <a:rPr lang="en-US" dirty="0" smtClean="0">
                <a:sym typeface="Wingdings" panose="05000000000000000000" pitchFamily="2" charset="2"/>
              </a:rPr>
              <a:t> Chemical Engineer</a:t>
            </a:r>
          </a:p>
          <a:p>
            <a:r>
              <a:rPr lang="en-US" dirty="0" smtClean="0">
                <a:sym typeface="Wingdings" panose="05000000000000000000" pitchFamily="2" charset="2"/>
              </a:rPr>
              <a:t>Authoritarian</a:t>
            </a:r>
          </a:p>
          <a:p>
            <a:r>
              <a:rPr lang="en-US" dirty="0" smtClean="0">
                <a:sym typeface="Wingdings" panose="05000000000000000000" pitchFamily="2" charset="2"/>
              </a:rPr>
              <a:t>Coercive</a:t>
            </a:r>
          </a:p>
          <a:p>
            <a:r>
              <a:rPr lang="en-US" dirty="0" smtClean="0"/>
              <a:t>Conservative (Liberal Appearance)</a:t>
            </a:r>
          </a:p>
          <a:p>
            <a:r>
              <a:rPr lang="en-US" dirty="0" smtClean="0"/>
              <a:t>Reformer</a:t>
            </a:r>
            <a:r>
              <a:rPr lang="en-US" dirty="0" smtClean="0">
                <a:sym typeface="Wingdings" panose="05000000000000000000" pitchFamily="2" charset="2"/>
              </a:rPr>
              <a:t> Anti-Corruption</a:t>
            </a:r>
          </a:p>
          <a:p>
            <a:r>
              <a:rPr lang="en-US" dirty="0" smtClean="0">
                <a:sym typeface="Wingdings" panose="05000000000000000000" pitchFamily="2" charset="2"/>
              </a:rPr>
              <a:t>3 </a:t>
            </a:r>
            <a:r>
              <a:rPr lang="en-US" dirty="0" err="1" smtClean="0">
                <a:sym typeface="Wingdings" panose="05000000000000000000" pitchFamily="2" charset="2"/>
              </a:rPr>
              <a:t>Legitamcies</a:t>
            </a:r>
            <a:endParaRPr lang="en-US" dirty="0" smtClean="0">
              <a:sym typeface="Wingdings" panose="05000000000000000000" pitchFamily="2" charset="2"/>
            </a:endParaRPr>
          </a:p>
          <a:p>
            <a:endParaRPr lang="en-US" dirty="0"/>
          </a:p>
        </p:txBody>
      </p:sp>
      <p:pic>
        <p:nvPicPr>
          <p:cNvPr id="4" name="Picture 3"/>
          <p:cNvPicPr>
            <a:picLocks noChangeAspect="1"/>
          </p:cNvPicPr>
          <p:nvPr/>
        </p:nvPicPr>
        <p:blipFill>
          <a:blip r:embed="rId2"/>
          <a:stretch>
            <a:fillRect/>
          </a:stretch>
        </p:blipFill>
        <p:spPr>
          <a:xfrm>
            <a:off x="5598586" y="2293620"/>
            <a:ext cx="6281809" cy="3924300"/>
          </a:xfrm>
          <a:prstGeom prst="rect">
            <a:avLst/>
          </a:prstGeom>
        </p:spPr>
      </p:pic>
    </p:spTree>
    <p:extLst>
      <p:ext uri="{BB962C8B-B14F-4D97-AF65-F5344CB8AC3E}">
        <p14:creationId xmlns:p14="http://schemas.microsoft.com/office/powerpoint/2010/main" val="154177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ideology</a:t>
            </a:r>
            <a:endParaRPr lang="en-US" dirty="0"/>
          </a:p>
        </p:txBody>
      </p:sp>
      <p:sp>
        <p:nvSpPr>
          <p:cNvPr id="3" name="Content Placeholder 2"/>
          <p:cNvSpPr>
            <a:spLocks noGrp="1"/>
          </p:cNvSpPr>
          <p:nvPr>
            <p:ph idx="1"/>
          </p:nvPr>
        </p:nvSpPr>
        <p:spPr/>
        <p:txBody>
          <a:bodyPr>
            <a:normAutofit/>
          </a:bodyPr>
          <a:lstStyle/>
          <a:p>
            <a:r>
              <a:rPr lang="en-US" dirty="0" smtClean="0"/>
              <a:t>“The Chinese Dream”</a:t>
            </a:r>
          </a:p>
          <a:p>
            <a:r>
              <a:rPr lang="en-US" dirty="0" smtClean="0"/>
              <a:t>CCP Traditional Ideology as an </a:t>
            </a:r>
            <a:r>
              <a:rPr lang="en-US" dirty="0" err="1" smtClean="0"/>
              <a:t>enforver</a:t>
            </a:r>
            <a:endParaRPr lang="en-US" dirty="0" smtClean="0"/>
          </a:p>
          <a:p>
            <a:r>
              <a:rPr lang="en-US" dirty="0" smtClean="0"/>
              <a:t>Counter-Revolution</a:t>
            </a:r>
          </a:p>
          <a:p>
            <a:endParaRPr lang="en-US" dirty="0" smtClean="0"/>
          </a:p>
        </p:txBody>
      </p:sp>
      <p:pic>
        <p:nvPicPr>
          <p:cNvPr id="4" name="Picture 3"/>
          <p:cNvPicPr>
            <a:picLocks noChangeAspect="1"/>
          </p:cNvPicPr>
          <p:nvPr/>
        </p:nvPicPr>
        <p:blipFill>
          <a:blip r:embed="rId2"/>
          <a:stretch>
            <a:fillRect/>
          </a:stretch>
        </p:blipFill>
        <p:spPr>
          <a:xfrm>
            <a:off x="6812869" y="2011680"/>
            <a:ext cx="4427991" cy="4490357"/>
          </a:xfrm>
          <a:prstGeom prst="rect">
            <a:avLst/>
          </a:prstGeom>
        </p:spPr>
      </p:pic>
    </p:spTree>
    <p:extLst>
      <p:ext uri="{BB962C8B-B14F-4D97-AF65-F5344CB8AC3E}">
        <p14:creationId xmlns:p14="http://schemas.microsoft.com/office/powerpoint/2010/main" val="45830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p:txBody>
          <a:bodyPr>
            <a:normAutofit fontScale="92500"/>
          </a:bodyPr>
          <a:lstStyle/>
          <a:p>
            <a:r>
              <a:rPr lang="en-US" sz="2800" dirty="0"/>
              <a:t>"The ideology and culture of today's China, is a continuation and sublimation of traditional Chinese ideology and culture. To understand present-day China, to know the present-day Chinese, one must delve into the cultural bloodline of China, and accurately appreciate the cultural soil that nourishes the Chinese people. Confucianism, is key to understanding the national characteristics of the Chinese as well as the historical roots of the spiritual world of the present-day Chinese. Confucianism has morphed with the times, and evolved in accordance with corresponding conditions, constantly refreshing itself while responding to demands of the times. This is why it has had such lasting vitality."</a:t>
            </a:r>
          </a:p>
          <a:p>
            <a:endParaRPr lang="en-US" dirty="0"/>
          </a:p>
        </p:txBody>
      </p:sp>
    </p:spTree>
    <p:extLst>
      <p:ext uri="{BB962C8B-B14F-4D97-AF65-F5344CB8AC3E}">
        <p14:creationId xmlns:p14="http://schemas.microsoft.com/office/powerpoint/2010/main" val="233852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www.huffingtonpost.com/nathan-gardels/xi-jinping-confucianism_b_5897680.html</a:t>
            </a:r>
            <a:endParaRPr lang="en-US" dirty="0" smtClean="0"/>
          </a:p>
          <a:p>
            <a:r>
              <a:rPr lang="en-US" dirty="0">
                <a:hlinkClick r:id="rId3"/>
              </a:rPr>
              <a:t>http://</a:t>
            </a:r>
            <a:r>
              <a:rPr lang="en-US" dirty="0" smtClean="0">
                <a:hlinkClick r:id="rId3"/>
              </a:rPr>
              <a:t>www.economist.com/news/leaders/21577070-vision-chinas-new-president-should-serve-his-people-not-nationalist-state-xi-jinping</a:t>
            </a:r>
            <a:endParaRPr lang="en-US" dirty="0" smtClean="0"/>
          </a:p>
          <a:p>
            <a:r>
              <a:rPr lang="en-US" dirty="0">
                <a:hlinkClick r:id="rId4"/>
              </a:rPr>
              <a:t>http://thediplomat.com/2014/03/is-xi-jinping-a-reformer</a:t>
            </a:r>
            <a:r>
              <a:rPr lang="en-US" dirty="0" smtClean="0">
                <a:hlinkClick r:id="rId4"/>
              </a:rPr>
              <a:t>/</a:t>
            </a:r>
            <a:endParaRPr lang="en-US" dirty="0" smtClean="0"/>
          </a:p>
          <a:p>
            <a:r>
              <a:rPr lang="en-US" dirty="0" smtClean="0"/>
              <a:t>The textbook</a:t>
            </a:r>
            <a:endParaRPr lang="en-US" dirty="0"/>
          </a:p>
        </p:txBody>
      </p:sp>
    </p:spTree>
    <p:extLst>
      <p:ext uri="{BB962C8B-B14F-4D97-AF65-F5344CB8AC3E}">
        <p14:creationId xmlns:p14="http://schemas.microsoft.com/office/powerpoint/2010/main" val="65486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TC103090430[[fn=Banded]]</Template>
  <TotalTime>39</TotalTime>
  <Words>187</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Corbel</vt:lpstr>
      <vt:lpstr>Wingdings</vt:lpstr>
      <vt:lpstr>Banded</vt:lpstr>
      <vt:lpstr>President Xi (2013-present)</vt:lpstr>
      <vt:lpstr>Regime</vt:lpstr>
      <vt:lpstr>Economy</vt:lpstr>
      <vt:lpstr>Leader: Xi Jingping</vt:lpstr>
      <vt:lpstr>ideology</vt:lpstr>
      <vt:lpstr>Quote</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Xi (2013-present)</dc:title>
  <dc:creator>Jack Szymanski</dc:creator>
  <cp:lastModifiedBy>Jack Szymanski</cp:lastModifiedBy>
  <cp:revision>4</cp:revision>
  <dcterms:created xsi:type="dcterms:W3CDTF">2014-11-09T22:31:50Z</dcterms:created>
  <dcterms:modified xsi:type="dcterms:W3CDTF">2014-11-09T23:11:17Z</dcterms:modified>
</cp:coreProperties>
</file>