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6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11/10/14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bc.com/news/uk-politics-105188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Labour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Jeanie Shin</a:t>
            </a:r>
          </a:p>
          <a:p>
            <a:r>
              <a:rPr lang="en-US" dirty="0" err="1" smtClean="0"/>
              <a:t>Jiny</a:t>
            </a:r>
            <a:r>
              <a:rPr lang="en-US" dirty="0" smtClean="0"/>
              <a:t> Kim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9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Constitutional Monarchy</a:t>
            </a:r>
          </a:p>
          <a:p>
            <a:r>
              <a:rPr lang="en-US" dirty="0" smtClean="0"/>
              <a:t>Elizabeth II</a:t>
            </a:r>
          </a:p>
          <a:p>
            <a:r>
              <a:rPr lang="en-US" dirty="0" smtClean="0"/>
              <a:t>Unitary</a:t>
            </a:r>
          </a:p>
          <a:p>
            <a:r>
              <a:rPr lang="en-US" dirty="0" smtClean="0"/>
              <a:t>Accountable/ Transparent</a:t>
            </a:r>
          </a:p>
          <a:p>
            <a:r>
              <a:rPr lang="en-US" dirty="0" smtClean="0"/>
              <a:t>Consensus rather than coercion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843" y="2084294"/>
            <a:ext cx="2598057" cy="35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severe economic depression</a:t>
            </a:r>
          </a:p>
          <a:p>
            <a:r>
              <a:rPr lang="en-US" dirty="0" smtClean="0"/>
              <a:t>Unbroken GDP growth</a:t>
            </a:r>
          </a:p>
          <a:p>
            <a:r>
              <a:rPr lang="en-US" dirty="0" smtClean="0"/>
              <a:t>Financial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0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1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Tony Blair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4019006" cy="3639670"/>
          </a:xfrm>
        </p:spPr>
        <p:txBody>
          <a:bodyPr>
            <a:normAutofit/>
          </a:bodyPr>
          <a:lstStyle/>
          <a:p>
            <a:r>
              <a:rPr lang="en-US" dirty="0" smtClean="0"/>
              <a:t>Prime Minister 1997-2007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 Party Politician</a:t>
            </a:r>
          </a:p>
          <a:p>
            <a:r>
              <a:rPr lang="en-US" dirty="0" smtClean="0"/>
              <a:t>Used the phrase “New </a:t>
            </a:r>
            <a:r>
              <a:rPr lang="en-US" dirty="0" err="1" smtClean="0"/>
              <a:t>Labour</a:t>
            </a:r>
            <a:r>
              <a:rPr lang="en-US" dirty="0" smtClean="0"/>
              <a:t>” to distance it from previous </a:t>
            </a:r>
            <a:r>
              <a:rPr lang="en-US" dirty="0" err="1" smtClean="0"/>
              <a:t>labour</a:t>
            </a:r>
            <a:r>
              <a:rPr lang="en-US" dirty="0" smtClean="0"/>
              <a:t> policies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227" y="2084294"/>
            <a:ext cx="2723243" cy="38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7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Modernization</a:t>
            </a:r>
          </a:p>
          <a:p>
            <a:r>
              <a:rPr lang="en-US" dirty="0" smtClean="0"/>
              <a:t>“Special Relationship”</a:t>
            </a:r>
          </a:p>
          <a:p>
            <a:pPr lvl="1"/>
            <a:r>
              <a:rPr lang="en-US" dirty="0" smtClean="0"/>
              <a:t>Afghanistan War</a:t>
            </a:r>
          </a:p>
          <a:p>
            <a:r>
              <a:rPr lang="en-US" dirty="0" smtClean="0"/>
              <a:t>Complication of relationships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425843"/>
            <a:ext cx="30353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2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4091577" cy="3639670"/>
          </a:xfrm>
        </p:spPr>
        <p:txBody>
          <a:bodyPr/>
          <a:lstStyle/>
          <a:p>
            <a:r>
              <a:rPr lang="en-US" dirty="0" err="1" smtClean="0"/>
              <a:t>Labour</a:t>
            </a:r>
            <a:r>
              <a:rPr lang="en-US" dirty="0" smtClean="0"/>
              <a:t> Party became the leading party</a:t>
            </a:r>
          </a:p>
          <a:p>
            <a:r>
              <a:rPr lang="en-US" dirty="0" smtClean="0"/>
              <a:t>National minimum wage</a:t>
            </a:r>
          </a:p>
          <a:p>
            <a:r>
              <a:rPr lang="en-US" dirty="0" smtClean="0"/>
              <a:t>Devolution of power</a:t>
            </a:r>
          </a:p>
          <a:p>
            <a:r>
              <a:rPr lang="en-US" dirty="0" smtClean="0"/>
              <a:t>Increased spending on hospitals and medical staff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14" y="2122714"/>
            <a:ext cx="2975429" cy="29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8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http://www.bbc.com/news/uk-politics-</a:t>
            </a:r>
            <a:r>
              <a:rPr lang="en-US" dirty="0" smtClean="0">
                <a:hlinkClick r:id="rId2"/>
              </a:rPr>
              <a:t>10518842</a:t>
            </a:r>
            <a:endParaRPr lang="en-US" dirty="0" smtClean="0"/>
          </a:p>
          <a:p>
            <a:r>
              <a:rPr lang="en-US" smtClean="0"/>
              <a:t>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22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394</TotalTime>
  <Words>103</Words>
  <Application>Microsoft Macintosh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Formal</vt:lpstr>
      <vt:lpstr>New Labour</vt:lpstr>
      <vt:lpstr>Regime</vt:lpstr>
      <vt:lpstr>Economy</vt:lpstr>
      <vt:lpstr>PowerPoint Presentation</vt:lpstr>
      <vt:lpstr>Tony Blair</vt:lpstr>
      <vt:lpstr>Ideology</vt:lpstr>
      <vt:lpstr>How did it change?</vt:lpstr>
      <vt:lpstr>Bibliography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Jisu Kim</dc:creator>
  <cp:lastModifiedBy>Jisu Kim</cp:lastModifiedBy>
  <cp:revision>10</cp:revision>
  <dcterms:created xsi:type="dcterms:W3CDTF">2014-11-06T08:55:36Z</dcterms:created>
  <dcterms:modified xsi:type="dcterms:W3CDTF">2014-11-10T00:10:29Z</dcterms:modified>
</cp:coreProperties>
</file>