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4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60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4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3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4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8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6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8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1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93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26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C2BB3F9-23AC-4F96-ADA9-3F641267CAF8}" type="datetimeFigureOut">
              <a:rPr lang="en-US" smtClean="0"/>
              <a:t>11/6/2014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78892AA-0934-4B14-A2D4-EAEC06B43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70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deology_of_the_Communist_Party_of_China" TargetMode="External"/><Relationship Id="rId2" Type="http://schemas.openxmlformats.org/officeDocument/2006/relationships/hyperlink" Target="http://www.eastasiaforum.org/2011/09/27/china-under-deng-xiaopings-leadershi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ademia.edu/165448/Political_Legitimacy_and_China_s_Transition" TargetMode="External"/><Relationship Id="rId5" Type="http://schemas.openxmlformats.org/officeDocument/2006/relationships/hyperlink" Target="http://www.biography.com/people/deng-xiaoping-9271644" TargetMode="External"/><Relationship Id="rId4" Type="http://schemas.openxmlformats.org/officeDocument/2006/relationships/hyperlink" Target="http://www.britannica.com/EBchecked/topic/157645/Deng-Xiaop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Deng Xiaoping (1981-1987)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Jack Szymanski, Alex Lee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5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Regime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Communism</a:t>
            </a:r>
          </a:p>
          <a:p>
            <a:r>
              <a:rPr lang="en-US" sz="2800" dirty="0" smtClean="0"/>
              <a:t>Totalitarian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authoritarian</a:t>
            </a:r>
          </a:p>
          <a:p>
            <a:r>
              <a:rPr lang="en-US" sz="2800" dirty="0" smtClean="0"/>
              <a:t>Coercive</a:t>
            </a:r>
          </a:p>
          <a:p>
            <a:r>
              <a:rPr lang="en-US" sz="2800" dirty="0" smtClean="0"/>
              <a:t>Unitary</a:t>
            </a:r>
          </a:p>
          <a:p>
            <a:r>
              <a:rPr lang="en-US" altLang="ko-KR" sz="2800" dirty="0"/>
              <a:t>High autonomy</a:t>
            </a:r>
          </a:p>
          <a:p>
            <a:r>
              <a:rPr lang="en-US" altLang="ko-KR" sz="2800"/>
              <a:t>Low </a:t>
            </a:r>
            <a:r>
              <a:rPr lang="en-US" altLang="ko-KR" sz="2800" smtClean="0"/>
              <a:t>accountability</a:t>
            </a:r>
            <a:endParaRPr lang="en-US" altLang="ko-KR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141" y="1437580"/>
            <a:ext cx="3609270" cy="47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Command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smtClean="0"/>
              <a:t>Regulated</a:t>
            </a:r>
          </a:p>
          <a:p>
            <a:r>
              <a:rPr lang="en-US" sz="2800" dirty="0" smtClean="0"/>
              <a:t>Industrial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76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b/b3/Prc1952-2005gd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7" y="0"/>
            <a:ext cx="114104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62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Leader</a:t>
            </a:r>
            <a:r>
              <a:rPr lang="en-US" dirty="0" smtClean="0"/>
              <a:t>: Deng Xiaoping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Authoritarian</a:t>
            </a:r>
          </a:p>
          <a:p>
            <a:r>
              <a:rPr lang="en-US" sz="2800" dirty="0" smtClean="0"/>
              <a:t>Communist</a:t>
            </a:r>
          </a:p>
          <a:p>
            <a:r>
              <a:rPr lang="en-US" sz="2800" dirty="0" smtClean="0"/>
              <a:t>Nationalistic</a:t>
            </a:r>
          </a:p>
          <a:p>
            <a:r>
              <a:rPr lang="en-US" sz="2800" dirty="0" smtClean="0"/>
              <a:t>Pragmatic</a:t>
            </a:r>
          </a:p>
          <a:p>
            <a:r>
              <a:rPr lang="en-US" sz="2800" dirty="0" smtClean="0"/>
              <a:t>Liberal: Heavy Economic Change</a:t>
            </a:r>
          </a:p>
          <a:p>
            <a:r>
              <a:rPr lang="en-US" sz="2800" dirty="0" smtClean="0"/>
              <a:t>Charismatic &amp; Traditional Legitimacy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13" y="1582309"/>
            <a:ext cx="4006101" cy="469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8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Ideology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Dengism</a:t>
            </a:r>
            <a:endParaRPr lang="en-US" sz="2800" dirty="0" smtClean="0"/>
          </a:p>
          <a:p>
            <a:r>
              <a:rPr lang="en-US" sz="2800" dirty="0" smtClean="0"/>
              <a:t>Pragmatic Communism</a:t>
            </a:r>
          </a:p>
          <a:p>
            <a:r>
              <a:rPr lang="en-US" sz="2800" dirty="0" smtClean="0"/>
              <a:t>Socialist Ideas</a:t>
            </a:r>
          </a:p>
          <a:p>
            <a:r>
              <a:rPr lang="en-US" sz="2800" dirty="0" smtClean="0"/>
              <a:t>Modern CCP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810" y="1562100"/>
            <a:ext cx="3393219" cy="446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4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http://www.eastasiaforum.org/2011/09/27/china-under-deng-xiaopings-leadership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en.wikipedia.org/wiki/Ideology_of_the_Communist_Party_of_China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www.britannica.com/EBchecked/topic/157645/Deng-Xiaoping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www.biography.com/people/deng-xiaoping-9271644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www.academia.edu/165448/Political_Legitimacy_and_China_s_Transition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941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12</TotalTime>
  <Words>68</Words>
  <Application>Microsoft Office PowerPoint</Application>
  <PresentationFormat>사용자 지정</PresentationFormat>
  <Paragraphs>30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Mesh</vt:lpstr>
      <vt:lpstr>Deng Xiaoping (1981-1987) </vt:lpstr>
      <vt:lpstr>Regime</vt:lpstr>
      <vt:lpstr>Economy</vt:lpstr>
      <vt:lpstr>PowerPoint 프레젠테이션</vt:lpstr>
      <vt:lpstr>Leader: Deng Xiaoping</vt:lpstr>
      <vt:lpstr>Ideology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Deng Xiaoping (1981-1987) </dc:title>
  <dc:creator>Jack Szymanski</dc:creator>
  <cp:lastModifiedBy>이현웅</cp:lastModifiedBy>
  <cp:revision>4</cp:revision>
  <dcterms:created xsi:type="dcterms:W3CDTF">2014-11-05T22:54:32Z</dcterms:created>
  <dcterms:modified xsi:type="dcterms:W3CDTF">2014-11-06T00:00:46Z</dcterms:modified>
</cp:coreProperties>
</file>