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6D7F5-86DF-454E-B8B5-15A3FEE77DF3}" type="datetimeFigureOut">
              <a:rPr lang="ko-KR" altLang="en-US" smtClean="0"/>
              <a:pPr/>
              <a:t>2014-11-03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4B740-3913-4A89-AB35-3B0AB957B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B740-3913-4A89-AB35-3B0AB957B8D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B740-3913-4A89-AB35-3B0AB957B8D1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3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4B89A-556C-4379-AAEC-BF5EBCBF0868}" type="datetimeFigureOut">
              <a:rPr lang="zh-CN" altLang="en-US" smtClean="0"/>
              <a:pPr/>
              <a:t>2014/11/3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4263A-A8D2-4E6A-9C41-5C00739EA5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MIC STUFF\Senior Year\COMP GOV\Nigeria Political and Economic Change\colonial flag of nig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04310"/>
            <a:ext cx="9144000" cy="453449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3657600"/>
            <a:ext cx="4876800" cy="1619250"/>
          </a:xfrm>
        </p:spPr>
        <p:txBody>
          <a:bodyPr>
            <a:noAutofit/>
          </a:bodyPr>
          <a:lstStyle/>
          <a:p>
            <a:r>
              <a:rPr lang="en-US" altLang="zh-CN" sz="5000" dirty="0" smtClean="0">
                <a:latin typeface="Bernard MT Condensed" pitchFamily="18" charset="0"/>
                <a:cs typeface="Times New Roman" pitchFamily="18" charset="0"/>
              </a:rPr>
              <a:t>Colonial Rule and its Impact</a:t>
            </a:r>
            <a:endParaRPr lang="zh-CN" altLang="en-US" sz="5000" dirty="0">
              <a:latin typeface="Bernard MT Condensed" pitchFamily="18" charset="0"/>
              <a:cs typeface="Times New Roman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72000" y="1219200"/>
            <a:ext cx="4572000" cy="11430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latin typeface="Cambria" pitchFamily="18" charset="0"/>
              </a:rPr>
              <a:t>YU JIN YANG </a:t>
            </a:r>
          </a:p>
          <a:p>
            <a:r>
              <a:rPr lang="en-US" altLang="zh-CN" dirty="0" smtClean="0">
                <a:latin typeface="Cambria" pitchFamily="18" charset="0"/>
              </a:rPr>
              <a:t>CINDY LEE</a:t>
            </a:r>
            <a:endParaRPr lang="zh-CN" alt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66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REGIME</a:t>
            </a:r>
            <a:endParaRPr lang="zh-CN" altLang="en-US" sz="6600" dirty="0">
              <a:solidFill>
                <a:schemeClr val="bg1">
                  <a:lumMod val="9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6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An authoritarian political culture with formal democratic institutions</a:t>
            </a:r>
            <a:endParaRPr lang="zh-CN" altLang="en-US" sz="3600" dirty="0">
              <a:solidFill>
                <a:schemeClr val="bg1">
                  <a:lumMod val="95000"/>
                </a:schemeClr>
              </a:solidFill>
              <a:latin typeface="Cambria" pitchFamily="18" charset="0"/>
            </a:endParaRPr>
          </a:p>
        </p:txBody>
      </p:sp>
      <p:pic>
        <p:nvPicPr>
          <p:cNvPr id="4098" name="Picture 2" descr="E:\SMIC STUFF\Senior Year\COMP GOV\Nigeria Political and Economic Change\colonial troo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3200400"/>
            <a:ext cx="4045527" cy="3048000"/>
          </a:xfrm>
          <a:prstGeom prst="rect">
            <a:avLst/>
          </a:prstGeom>
          <a:noFill/>
        </p:spPr>
      </p:pic>
      <p:pic>
        <p:nvPicPr>
          <p:cNvPr id="4099" name="Picture 3" descr="E:\SMIC STUFF\Senior Year\COMP GOV\Nigeria Political and Economic Change\map of colonial nigeria in 19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048000"/>
            <a:ext cx="3886200" cy="3471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66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ECONOMY</a:t>
            </a:r>
            <a:endParaRPr lang="zh-CN" altLang="en-US" sz="6600" dirty="0">
              <a:solidFill>
                <a:schemeClr val="bg1">
                  <a:lumMod val="9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4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Nigerian economy mainly consisted of European imperial powers extracting Nigeria’s natural resources and exploiting Nigerian labour</a:t>
            </a:r>
            <a:endParaRPr lang="zh-CN" altLang="en-US" sz="3400" dirty="0">
              <a:solidFill>
                <a:schemeClr val="bg1">
                  <a:lumMod val="95000"/>
                </a:schemeClr>
              </a:solidFill>
              <a:latin typeface="Cambria" pitchFamily="18" charset="0"/>
            </a:endParaRPr>
          </a:p>
        </p:txBody>
      </p:sp>
      <p:pic>
        <p:nvPicPr>
          <p:cNvPr id="6148" name="Picture 4" descr="E:\SMIC STUFF\Senior Year\COMP GOV\Nigeria Political and Economic Change\rubber in nigeria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219200" y="3657600"/>
            <a:ext cx="2743200" cy="2763371"/>
          </a:xfrm>
          <a:prstGeom prst="rect">
            <a:avLst/>
          </a:prstGeom>
          <a:noFill/>
        </p:spPr>
      </p:pic>
      <p:pic>
        <p:nvPicPr>
          <p:cNvPr id="6149" name="Picture 5" descr="E:\SMIC STUFF\Senior Year\COMP GOV\Nigeria Political and Economic Change\niger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276600"/>
            <a:ext cx="3200400" cy="3179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60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LEADER</a:t>
            </a:r>
            <a:endParaRPr lang="zh-CN" altLang="en-US" sz="6000" dirty="0">
              <a:solidFill>
                <a:schemeClr val="bg1">
                  <a:lumMod val="9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British indirect rule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British-approved traditional chiefs and kings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Warrant chiefs 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Cambria" pitchFamily="18" charset="0"/>
            </a:endParaRPr>
          </a:p>
        </p:txBody>
      </p:sp>
      <p:pic>
        <p:nvPicPr>
          <p:cNvPr id="3074" name="Picture 2" descr="E:\SMIC STUFF\Senior Year\COMP GOV\Nigeria Political and Economic Change\lkjl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04305"/>
            <a:ext cx="9144000" cy="3753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6172200" cy="2133600"/>
          </a:xfrm>
        </p:spPr>
        <p:txBody>
          <a:bodyPr>
            <a:noAutofit/>
          </a:bodyPr>
          <a:lstStyle/>
          <a:p>
            <a:pPr algn="l"/>
            <a:r>
              <a:rPr lang="en-US" altLang="zh-CN" sz="66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POLITICS &amp;</a:t>
            </a:r>
            <a:br>
              <a:rPr lang="en-US" altLang="zh-CN" sz="66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</a:br>
            <a:r>
              <a:rPr lang="en-US" altLang="zh-CN" sz="66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IDEOLOGY</a:t>
            </a:r>
            <a:endParaRPr lang="zh-CN" altLang="en-US" sz="6600" dirty="0">
              <a:solidFill>
                <a:schemeClr val="bg1">
                  <a:lumMod val="9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3505200"/>
            <a:ext cx="8305800" cy="3352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The British took advantage of social and ethnic divisions to prevent the development of organized political resistance against colonial rule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British promoted democratic political systems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Colonial rule fostered political competition amongst ethnic groups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18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Mainly amongst Hausa-Fulani, Yoruba, and Igbo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  <a:latin typeface="Cambria" pitchFamily="18" charset="0"/>
            </a:endParaRPr>
          </a:p>
        </p:txBody>
      </p:sp>
      <p:pic>
        <p:nvPicPr>
          <p:cNvPr id="5122" name="Picture 2" descr="http://www.blackpast.org/files/blackpast_images/Benin_City__ca__1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"/>
            <a:ext cx="4000500" cy="309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zh-CN" sz="66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CHANGE</a:t>
            </a:r>
            <a:endParaRPr lang="zh-CN" altLang="en-US" sz="6600" dirty="0">
              <a:solidFill>
                <a:schemeClr val="bg1">
                  <a:lumMod val="9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Weakened previous practices of accountability and participation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Strengthened various ethnic groups’ collective identities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Cambria" pitchFamily="18" charset="0"/>
            </a:endParaRPr>
          </a:p>
        </p:txBody>
      </p:sp>
      <p:pic>
        <p:nvPicPr>
          <p:cNvPr id="8" name="Picture 3" descr="E:\SMIC STUFF\Senior Year\COMP GOV\Nigeria Political and Economic Change\colonial nig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038600"/>
            <a:ext cx="5190122" cy="2486025"/>
          </a:xfrm>
          <a:prstGeom prst="rect">
            <a:avLst/>
          </a:prstGeom>
          <a:noFill/>
        </p:spPr>
      </p:pic>
      <p:pic>
        <p:nvPicPr>
          <p:cNvPr id="2054" name="Picture 6" descr="E:\SMIC STUFF\Senior Year\COMP GOV\Nigeria Political and Economic Change\nigeria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032152"/>
            <a:ext cx="3276600" cy="2444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107</Words>
  <Application>Microsoft Office PowerPoint</Application>
  <PresentationFormat>화면 슬라이드 쇼(4:3)</PresentationFormat>
  <Paragraphs>21</Paragraphs>
  <Slides>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主题</vt:lpstr>
      <vt:lpstr>Colonial Rule and its Impact</vt:lpstr>
      <vt:lpstr>REGIME</vt:lpstr>
      <vt:lpstr>ECONOMY</vt:lpstr>
      <vt:lpstr>LEADER</vt:lpstr>
      <vt:lpstr>POLITICS &amp; IDEOLOGY</vt:lpstr>
      <vt:lpstr>CHANGE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Rule and its Impact</dc:title>
  <dc:creator>User Soft</dc:creator>
  <cp:lastModifiedBy>Owner</cp:lastModifiedBy>
  <cp:revision>22</cp:revision>
  <dcterms:created xsi:type="dcterms:W3CDTF">2014-11-02T10:01:04Z</dcterms:created>
  <dcterms:modified xsi:type="dcterms:W3CDTF">2014-11-03T00:15:03Z</dcterms:modified>
</cp:coreProperties>
</file>