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4E55AE-8813-434B-AA09-0AD7C3E2055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C17C020-66A0-0945-86F6-CEE02392BCF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lib.uoguelph.ca/index.php/surg/article/view/1776/2415" TargetMode="External"/><Relationship Id="rId4" Type="http://schemas.openxmlformats.org/officeDocument/2006/relationships/hyperlink" Target="http://countrystudies.us/mexico/23.htm" TargetMode="External"/><Relationship Id="rId5" Type="http://schemas.openxmlformats.org/officeDocument/2006/relationships/hyperlink" Target="http://mexicanhistory.org/Diaz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rtmouth.edu/~izapa/LFS_Chapter%208%20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Porfiriato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Tzeng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9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Re-election (Revolution of </a:t>
            </a:r>
            <a:r>
              <a:rPr lang="en-US" dirty="0" err="1" smtClean="0"/>
              <a:t>Tuxtepec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centralized government</a:t>
            </a:r>
            <a:r>
              <a:rPr lang="en-US" dirty="0" smtClean="0">
                <a:sym typeface="Wingdings"/>
              </a:rPr>
              <a:t> Authoritarian</a:t>
            </a:r>
          </a:p>
          <a:p>
            <a:pPr lvl="1"/>
            <a:r>
              <a:rPr lang="en-US" dirty="0" smtClean="0">
                <a:sym typeface="Wingdings"/>
              </a:rPr>
              <a:t>Basically a 35 year dictatorship </a:t>
            </a:r>
          </a:p>
          <a:p>
            <a:r>
              <a:rPr lang="en-US" dirty="0" smtClean="0">
                <a:sym typeface="Wingdings"/>
              </a:rPr>
              <a:t>“Little politics and lots of administration”</a:t>
            </a:r>
          </a:p>
          <a:p>
            <a:pPr lvl="2"/>
            <a:r>
              <a:rPr lang="en-US" dirty="0" smtClean="0">
                <a:sym typeface="Wingdings"/>
              </a:rPr>
              <a:t>Couldn’t afford political dissension and economy growth</a:t>
            </a:r>
          </a:p>
          <a:p>
            <a:r>
              <a:rPr lang="en-US" dirty="0" smtClean="0">
                <a:sym typeface="Wingdings"/>
              </a:rPr>
              <a:t>Stability</a:t>
            </a:r>
          </a:p>
          <a:p>
            <a:r>
              <a:rPr lang="en-US" dirty="0" smtClean="0"/>
              <a:t>Individual liberties were sacrificed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53" y="4093556"/>
            <a:ext cx="4035974" cy="27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85" y="4029702"/>
            <a:ext cx="3884956" cy="28101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2850" y="685801"/>
            <a:ext cx="6436750" cy="44868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Political unrest and civil war prior to Diaz</a:t>
            </a:r>
            <a:r>
              <a:rPr lang="en-US" dirty="0" smtClean="0">
                <a:sym typeface="Wingdings"/>
              </a:rPr>
              <a:t> lack of respect in international community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1888: Treaties of friendship, commerce, and navigation with Sweden, Norway, France, UK, Ecuador, America, and Japan </a:t>
            </a:r>
          </a:p>
          <a:p>
            <a:pPr lvl="1"/>
            <a:r>
              <a:rPr lang="en-US" dirty="0" smtClean="0"/>
              <a:t>Brought much needed capital</a:t>
            </a:r>
          </a:p>
          <a:p>
            <a:r>
              <a:rPr lang="en-US" dirty="0" smtClean="0"/>
              <a:t>US offered almost unlimited market for Mexican goods</a:t>
            </a:r>
          </a:p>
          <a:p>
            <a:r>
              <a:rPr lang="en-US" dirty="0" smtClean="0"/>
              <a:t>Improving infrastructure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Railroad construction</a:t>
            </a:r>
          </a:p>
          <a:p>
            <a:r>
              <a:rPr lang="en-US" dirty="0" smtClean="0"/>
              <a:t>Laws favorable to foreign investment and mines</a:t>
            </a:r>
          </a:p>
          <a:p>
            <a:r>
              <a:rPr lang="en-US" dirty="0" smtClean="0"/>
              <a:t>Restrictive colonial tax on commerce was abolished</a:t>
            </a:r>
            <a:r>
              <a:rPr lang="en-US" dirty="0" smtClean="0">
                <a:sym typeface="Wingdings"/>
              </a:rPr>
              <a:t> free trade</a:t>
            </a:r>
          </a:p>
          <a:p>
            <a:r>
              <a:rPr lang="en-US" dirty="0" smtClean="0">
                <a:sym typeface="Wingdings"/>
              </a:rPr>
              <a:t>Abolished communal land system in favor of private enterprise approach</a:t>
            </a:r>
          </a:p>
          <a:p>
            <a:r>
              <a:rPr lang="en-US" dirty="0" smtClean="0">
                <a:sym typeface="Wingdings"/>
              </a:rPr>
              <a:t>UNEVEN DISTRIBUTION OF WEALTH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17" r="4317"/>
          <a:stretch>
            <a:fillRect/>
          </a:stretch>
        </p:blipFill>
        <p:spPr>
          <a:xfrm>
            <a:off x="676797" y="1115303"/>
            <a:ext cx="7758239" cy="4654942"/>
          </a:xfrm>
        </p:spPr>
      </p:pic>
    </p:spTree>
    <p:extLst>
      <p:ext uri="{BB962C8B-B14F-4D97-AF65-F5344CB8AC3E}">
        <p14:creationId xmlns:p14="http://schemas.microsoft.com/office/powerpoint/2010/main" val="401706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firio_Diaz_in_unifor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364" y="0"/>
            <a:ext cx="5211704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7752" y="685801"/>
            <a:ext cx="5148156" cy="3657599"/>
          </a:xfrm>
        </p:spPr>
        <p:txBody>
          <a:bodyPr/>
          <a:lstStyle/>
          <a:p>
            <a:r>
              <a:rPr lang="en-US" dirty="0" smtClean="0"/>
              <a:t>Born into a poor peasant family and rose through the ranks of the military</a:t>
            </a:r>
            <a:r>
              <a:rPr lang="en-US" dirty="0" smtClean="0">
                <a:sym typeface="Wingdings"/>
              </a:rPr>
              <a:t> War Hero</a:t>
            </a:r>
            <a:endParaRPr lang="en-US" dirty="0" smtClean="0"/>
          </a:p>
          <a:p>
            <a:r>
              <a:rPr lang="en-US" dirty="0" smtClean="0"/>
              <a:t>Put in office in 1876</a:t>
            </a:r>
          </a:p>
          <a:p>
            <a:r>
              <a:rPr lang="en-US" dirty="0" smtClean="0"/>
              <a:t>Pragmatist</a:t>
            </a:r>
          </a:p>
          <a:p>
            <a:r>
              <a:rPr lang="en-US" dirty="0" smtClean="0"/>
              <a:t>Didn’t trust anyone</a:t>
            </a:r>
            <a:r>
              <a:rPr lang="en-US" dirty="0" smtClean="0">
                <a:sym typeface="Wingdings"/>
              </a:rPr>
              <a:t> made fear a cornerstone of his regime</a:t>
            </a:r>
          </a:p>
          <a:p>
            <a:r>
              <a:rPr lang="en-US" dirty="0" smtClean="0">
                <a:sym typeface="Wingdings"/>
              </a:rPr>
              <a:t>“Divide and Conquer” make associates suspicious of each 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5692" y="4979194"/>
            <a:ext cx="7543800" cy="914400"/>
          </a:xfrm>
        </p:spPr>
        <p:txBody>
          <a:bodyPr/>
          <a:lstStyle/>
          <a:p>
            <a:pPr algn="r"/>
            <a:r>
              <a:rPr lang="en-US" dirty="0" err="1" smtClean="0"/>
              <a:t>Porfirio</a:t>
            </a:r>
            <a:r>
              <a:rPr lang="en-US" dirty="0" smtClean="0"/>
              <a:t> Diaz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9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and growth</a:t>
            </a:r>
          </a:p>
          <a:p>
            <a:r>
              <a:rPr lang="en-US" dirty="0" smtClean="0"/>
              <a:t>“Order” and “Progress”</a:t>
            </a:r>
          </a:p>
          <a:p>
            <a:r>
              <a:rPr lang="en-US" dirty="0" smtClean="0"/>
              <a:t>Implementation of law and order</a:t>
            </a:r>
          </a:p>
          <a:p>
            <a:r>
              <a:rPr lang="en-US" dirty="0" smtClean="0"/>
              <a:t>Economic growth and attraction of foreign investment over well being of the people</a:t>
            </a:r>
          </a:p>
          <a:p>
            <a:r>
              <a:rPr lang="en-US" dirty="0" smtClean="0"/>
              <a:t>Diplomatic relations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Ideology/Politics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14" y="3643212"/>
            <a:ext cx="5316785" cy="32655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7267" y="239145"/>
            <a:ext cx="6096000" cy="3404067"/>
          </a:xfrm>
        </p:spPr>
        <p:txBody>
          <a:bodyPr/>
          <a:lstStyle/>
          <a:p>
            <a:r>
              <a:rPr lang="en-US" dirty="0" smtClean="0"/>
              <a:t>Elections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Francisco Madero had gathered much popular support </a:t>
            </a:r>
          </a:p>
          <a:p>
            <a:pPr lvl="1"/>
            <a:r>
              <a:rPr lang="en-US" dirty="0" smtClean="0">
                <a:sym typeface="Wingdings"/>
              </a:rPr>
              <a:t>Diaz was proclaimed to have been re-elected unanimously</a:t>
            </a:r>
          </a:p>
          <a:p>
            <a:pPr lvl="1"/>
            <a:r>
              <a:rPr lang="en-US" dirty="0" smtClean="0">
                <a:sym typeface="Wingdings"/>
              </a:rPr>
              <a:t>Electoral fraud</a:t>
            </a:r>
          </a:p>
          <a:p>
            <a:r>
              <a:rPr lang="en-US" dirty="0" smtClean="0">
                <a:sym typeface="Wingdings"/>
              </a:rPr>
              <a:t>Madero called for revolt against Diaz Mexican Revolution</a:t>
            </a:r>
          </a:p>
          <a:p>
            <a:r>
              <a:rPr lang="en-US" dirty="0" smtClean="0">
                <a:sym typeface="Wingdings"/>
              </a:rPr>
              <a:t>Diaz forced from office and fled the country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9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http://www.dartmouth.edu/~izapa/LFS_Chapter%208%20.</a:t>
            </a:r>
            <a:r>
              <a:rPr lang="pl-PL" dirty="0" smtClean="0">
                <a:hlinkClick r:id="rId2"/>
              </a:rPr>
              <a:t>htm</a:t>
            </a:r>
            <a:endParaRPr lang="pl-PL" dirty="0" smtClean="0"/>
          </a:p>
          <a:p>
            <a:r>
              <a:rPr lang="fr-FR" dirty="0">
                <a:hlinkClick r:id="rId3"/>
              </a:rPr>
              <a:t>https://journal.lib.uoguelph.ca/index.php/surg/article/view/1776/</a:t>
            </a:r>
            <a:r>
              <a:rPr lang="fr-FR" dirty="0" smtClean="0">
                <a:hlinkClick r:id="rId3"/>
              </a:rPr>
              <a:t>2415</a:t>
            </a:r>
            <a:endParaRPr lang="fr-FR" dirty="0" smtClean="0"/>
          </a:p>
          <a:p>
            <a:r>
              <a:rPr lang="en-US" dirty="0">
                <a:hlinkClick r:id="rId4"/>
              </a:rPr>
              <a:t>http://countrystudies.us/mexico/23.</a:t>
            </a:r>
            <a:r>
              <a:rPr lang="en-US" dirty="0" smtClean="0">
                <a:hlinkClick r:id="rId4"/>
              </a:rPr>
              <a:t>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http://mexicanhistory.org/</a:t>
            </a:r>
            <a:r>
              <a:rPr lang="en-US" dirty="0" smtClean="0">
                <a:hlinkClick r:id="rId5"/>
              </a:rPr>
              <a:t>Diaz.htm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6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96</TotalTime>
  <Words>309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Elemental</vt:lpstr>
      <vt:lpstr>The Porfiriato</vt:lpstr>
      <vt:lpstr>Regime</vt:lpstr>
      <vt:lpstr>Economy</vt:lpstr>
      <vt:lpstr>PowerPoint Presentation</vt:lpstr>
      <vt:lpstr>Porfirio Diaz</vt:lpstr>
      <vt:lpstr>Ideology/Politics</vt:lpstr>
      <vt:lpstr>How did it change?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Porfiriato</dc:title>
  <dc:creator>Jessica Tzeng</dc:creator>
  <cp:lastModifiedBy>Jessica Tzeng</cp:lastModifiedBy>
  <cp:revision>24</cp:revision>
  <dcterms:created xsi:type="dcterms:W3CDTF">2014-11-02T22:37:56Z</dcterms:created>
  <dcterms:modified xsi:type="dcterms:W3CDTF">2014-11-03T00:14:06Z</dcterms:modified>
</cp:coreProperties>
</file>